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95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77B4B-3FC1-4705-BD6D-5BBC76313B7A}" v="1" dt="2020-01-10T07:36:07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rt Jan van Brussel" userId="79b5b7a0-27c9-4904-9b9a-f37d1f65f7f1" providerId="ADAL" clId="{DF177B4B-3FC1-4705-BD6D-5BBC76313B7A}"/>
    <pc:docChg chg="undo custSel addSld delSld modSld">
      <pc:chgData name="Evert Jan van Brussel" userId="79b5b7a0-27c9-4904-9b9a-f37d1f65f7f1" providerId="ADAL" clId="{DF177B4B-3FC1-4705-BD6D-5BBC76313B7A}" dt="2020-01-10T07:39:51" v="106" actId="27636"/>
      <pc:docMkLst>
        <pc:docMk/>
      </pc:docMkLst>
      <pc:sldChg chg="modSp">
        <pc:chgData name="Evert Jan van Brussel" userId="79b5b7a0-27c9-4904-9b9a-f37d1f65f7f1" providerId="ADAL" clId="{DF177B4B-3FC1-4705-BD6D-5BBC76313B7A}" dt="2020-01-10T07:32:18.013" v="76" actId="20577"/>
        <pc:sldMkLst>
          <pc:docMk/>
          <pc:sldMk cId="3255804360" sldId="257"/>
        </pc:sldMkLst>
        <pc:spChg chg="mod">
          <ac:chgData name="Evert Jan van Brussel" userId="79b5b7a0-27c9-4904-9b9a-f37d1f65f7f1" providerId="ADAL" clId="{DF177B4B-3FC1-4705-BD6D-5BBC76313B7A}" dt="2020-01-10T07:32:18.013" v="76" actId="20577"/>
          <ac:spMkLst>
            <pc:docMk/>
            <pc:sldMk cId="3255804360" sldId="257"/>
            <ac:spMk id="3" creationId="{35E4B0CD-E1F7-41D4-BE36-CE43F5F62F41}"/>
          </ac:spMkLst>
        </pc:spChg>
      </pc:sldChg>
      <pc:sldChg chg="del">
        <pc:chgData name="Evert Jan van Brussel" userId="79b5b7a0-27c9-4904-9b9a-f37d1f65f7f1" providerId="ADAL" clId="{DF177B4B-3FC1-4705-BD6D-5BBC76313B7A}" dt="2020-01-10T07:33:56.310" v="77" actId="2696"/>
        <pc:sldMkLst>
          <pc:docMk/>
          <pc:sldMk cId="2007579670" sldId="265"/>
        </pc:sldMkLst>
      </pc:sldChg>
      <pc:sldChg chg="add del">
        <pc:chgData name="Evert Jan van Brussel" userId="79b5b7a0-27c9-4904-9b9a-f37d1f65f7f1" providerId="ADAL" clId="{DF177B4B-3FC1-4705-BD6D-5BBC76313B7A}" dt="2020-01-10T07:34:15.081" v="80" actId="2696"/>
        <pc:sldMkLst>
          <pc:docMk/>
          <pc:sldMk cId="4021991825" sldId="266"/>
        </pc:sldMkLst>
      </pc:sldChg>
      <pc:sldChg chg="modSp">
        <pc:chgData name="Evert Jan van Brussel" userId="79b5b7a0-27c9-4904-9b9a-f37d1f65f7f1" providerId="ADAL" clId="{DF177B4B-3FC1-4705-BD6D-5BBC76313B7A}" dt="2020-01-10T07:39:51" v="106" actId="27636"/>
        <pc:sldMkLst>
          <pc:docMk/>
          <pc:sldMk cId="1433705100" sldId="267"/>
        </pc:sldMkLst>
        <pc:spChg chg="mod">
          <ac:chgData name="Evert Jan van Brussel" userId="79b5b7a0-27c9-4904-9b9a-f37d1f65f7f1" providerId="ADAL" clId="{DF177B4B-3FC1-4705-BD6D-5BBC76313B7A}" dt="2020-01-10T07:39:51" v="106" actId="27636"/>
          <ac:spMkLst>
            <pc:docMk/>
            <pc:sldMk cId="1433705100" sldId="267"/>
            <ac:spMk id="3" creationId="{944D88F4-C91A-4414-97D0-F2B36F92ECD8}"/>
          </ac:spMkLst>
        </pc:spChg>
      </pc:sldChg>
      <pc:sldChg chg="del">
        <pc:chgData name="Evert Jan van Brussel" userId="79b5b7a0-27c9-4904-9b9a-f37d1f65f7f1" providerId="ADAL" clId="{DF177B4B-3FC1-4705-BD6D-5BBC76313B7A}" dt="2020-01-10T07:34:22.940" v="81" actId="2696"/>
        <pc:sldMkLst>
          <pc:docMk/>
          <pc:sldMk cId="1303393291" sldId="268"/>
        </pc:sldMkLst>
      </pc:sldChg>
      <pc:sldChg chg="modSp">
        <pc:chgData name="Evert Jan van Brussel" userId="79b5b7a0-27c9-4904-9b9a-f37d1f65f7f1" providerId="ADAL" clId="{DF177B4B-3FC1-4705-BD6D-5BBC76313B7A}" dt="2020-01-10T07:37:49.592" v="91" actId="255"/>
        <pc:sldMkLst>
          <pc:docMk/>
          <pc:sldMk cId="0" sldId="281"/>
        </pc:sldMkLst>
        <pc:spChg chg="mod">
          <ac:chgData name="Evert Jan van Brussel" userId="79b5b7a0-27c9-4904-9b9a-f37d1f65f7f1" providerId="ADAL" clId="{DF177B4B-3FC1-4705-BD6D-5BBC76313B7A}" dt="2020-01-10T07:37:27.807" v="88" actId="14100"/>
          <ac:spMkLst>
            <pc:docMk/>
            <pc:sldMk cId="0" sldId="281"/>
            <ac:spMk id="20482" creationId="{F16F183F-BBD5-4CE9-9F0B-B89FA2ABF8FA}"/>
          </ac:spMkLst>
        </pc:spChg>
        <pc:spChg chg="mod">
          <ac:chgData name="Evert Jan van Brussel" userId="79b5b7a0-27c9-4904-9b9a-f37d1f65f7f1" providerId="ADAL" clId="{DF177B4B-3FC1-4705-BD6D-5BBC76313B7A}" dt="2020-01-10T07:37:49.592" v="91" actId="255"/>
          <ac:spMkLst>
            <pc:docMk/>
            <pc:sldMk cId="0" sldId="281"/>
            <ac:spMk id="20483" creationId="{52BE2749-B200-476B-828E-0004EAE7EB15}"/>
          </ac:spMkLst>
        </pc:spChg>
      </pc:sldChg>
      <pc:sldChg chg="modSp">
        <pc:chgData name="Evert Jan van Brussel" userId="79b5b7a0-27c9-4904-9b9a-f37d1f65f7f1" providerId="ADAL" clId="{DF177B4B-3FC1-4705-BD6D-5BBC76313B7A}" dt="2020-01-10T07:38:00.862" v="92" actId="255"/>
        <pc:sldMkLst>
          <pc:docMk/>
          <pc:sldMk cId="0" sldId="282"/>
        </pc:sldMkLst>
        <pc:spChg chg="mod">
          <ac:chgData name="Evert Jan van Brussel" userId="79b5b7a0-27c9-4904-9b9a-f37d1f65f7f1" providerId="ADAL" clId="{DF177B4B-3FC1-4705-BD6D-5BBC76313B7A}" dt="2020-01-10T07:37:38.462" v="90" actId="14100"/>
          <ac:spMkLst>
            <pc:docMk/>
            <pc:sldMk cId="0" sldId="282"/>
            <ac:spMk id="21506" creationId="{E433EC34-66C0-42CF-B8C1-CB47835A2969}"/>
          </ac:spMkLst>
        </pc:spChg>
        <pc:spChg chg="mod">
          <ac:chgData name="Evert Jan van Brussel" userId="79b5b7a0-27c9-4904-9b9a-f37d1f65f7f1" providerId="ADAL" clId="{DF177B4B-3FC1-4705-BD6D-5BBC76313B7A}" dt="2020-01-10T07:38:00.862" v="92" actId="255"/>
          <ac:spMkLst>
            <pc:docMk/>
            <pc:sldMk cId="0" sldId="282"/>
            <ac:spMk id="21507" creationId="{0E4DC5B6-E435-489A-A723-A60641EA960C}"/>
          </ac:spMkLst>
        </pc:spChg>
      </pc:sldChg>
      <pc:sldChg chg="modSp">
        <pc:chgData name="Evert Jan van Brussel" userId="79b5b7a0-27c9-4904-9b9a-f37d1f65f7f1" providerId="ADAL" clId="{DF177B4B-3FC1-4705-BD6D-5BBC76313B7A}" dt="2020-01-10T07:38:51.564" v="99" actId="255"/>
        <pc:sldMkLst>
          <pc:docMk/>
          <pc:sldMk cId="0" sldId="284"/>
        </pc:sldMkLst>
        <pc:spChg chg="mod">
          <ac:chgData name="Evert Jan van Brussel" userId="79b5b7a0-27c9-4904-9b9a-f37d1f65f7f1" providerId="ADAL" clId="{DF177B4B-3FC1-4705-BD6D-5BBC76313B7A}" dt="2020-01-10T07:38:42.729" v="98" actId="14100"/>
          <ac:spMkLst>
            <pc:docMk/>
            <pc:sldMk cId="0" sldId="284"/>
            <ac:spMk id="23554" creationId="{5CC72A36-A71A-4866-9EA3-F6E9C35EABBF}"/>
          </ac:spMkLst>
        </pc:spChg>
        <pc:spChg chg="mod">
          <ac:chgData name="Evert Jan van Brussel" userId="79b5b7a0-27c9-4904-9b9a-f37d1f65f7f1" providerId="ADAL" clId="{DF177B4B-3FC1-4705-BD6D-5BBC76313B7A}" dt="2020-01-10T07:38:51.564" v="99" actId="255"/>
          <ac:spMkLst>
            <pc:docMk/>
            <pc:sldMk cId="0" sldId="284"/>
            <ac:spMk id="23555" creationId="{51DB821C-8E92-42DE-9B61-F36537051C76}"/>
          </ac:spMkLst>
        </pc:spChg>
      </pc:sldChg>
      <pc:sldChg chg="modSp">
        <pc:chgData name="Evert Jan van Brussel" userId="79b5b7a0-27c9-4904-9b9a-f37d1f65f7f1" providerId="ADAL" clId="{DF177B4B-3FC1-4705-BD6D-5BBC76313B7A}" dt="2020-01-10T07:39:05.293" v="100" actId="255"/>
        <pc:sldMkLst>
          <pc:docMk/>
          <pc:sldMk cId="0" sldId="286"/>
        </pc:sldMkLst>
        <pc:spChg chg="mod">
          <ac:chgData name="Evert Jan van Brussel" userId="79b5b7a0-27c9-4904-9b9a-f37d1f65f7f1" providerId="ADAL" clId="{DF177B4B-3FC1-4705-BD6D-5BBC76313B7A}" dt="2020-01-10T07:39:05.293" v="100" actId="255"/>
          <ac:spMkLst>
            <pc:docMk/>
            <pc:sldMk cId="0" sldId="286"/>
            <ac:spMk id="25603" creationId="{7CB98463-79AC-446B-8407-1388C7D9EDE4}"/>
          </ac:spMkLst>
        </pc:spChg>
      </pc:sldChg>
      <pc:sldChg chg="modSp">
        <pc:chgData name="Evert Jan van Brussel" userId="79b5b7a0-27c9-4904-9b9a-f37d1f65f7f1" providerId="ADAL" clId="{DF177B4B-3FC1-4705-BD6D-5BBC76313B7A}" dt="2020-01-10T07:39:27.628" v="104" actId="14100"/>
        <pc:sldMkLst>
          <pc:docMk/>
          <pc:sldMk cId="0" sldId="287"/>
        </pc:sldMkLst>
        <pc:spChg chg="mod">
          <ac:chgData name="Evert Jan van Brussel" userId="79b5b7a0-27c9-4904-9b9a-f37d1f65f7f1" providerId="ADAL" clId="{DF177B4B-3FC1-4705-BD6D-5BBC76313B7A}" dt="2020-01-10T07:39:21.359" v="102" actId="14100"/>
          <ac:spMkLst>
            <pc:docMk/>
            <pc:sldMk cId="0" sldId="287"/>
            <ac:spMk id="26626" creationId="{A667A8D5-7E7F-4F05-A9F2-653B449229AE}"/>
          </ac:spMkLst>
        </pc:spChg>
        <pc:spChg chg="mod">
          <ac:chgData name="Evert Jan van Brussel" userId="79b5b7a0-27c9-4904-9b9a-f37d1f65f7f1" providerId="ADAL" clId="{DF177B4B-3FC1-4705-BD6D-5BBC76313B7A}" dt="2020-01-10T07:39:27.628" v="104" actId="14100"/>
          <ac:spMkLst>
            <pc:docMk/>
            <pc:sldMk cId="0" sldId="287"/>
            <ac:spMk id="26627" creationId="{F7AEAB37-4F69-49EE-BF32-0B7F4FFBBFDE}"/>
          </ac:spMkLst>
        </pc:spChg>
      </pc:sldChg>
      <pc:sldChg chg="delSp modSp">
        <pc:chgData name="Evert Jan van Brussel" userId="79b5b7a0-27c9-4904-9b9a-f37d1f65f7f1" providerId="ADAL" clId="{DF177B4B-3FC1-4705-BD6D-5BBC76313B7A}" dt="2020-01-10T07:36:52.621" v="86" actId="478"/>
        <pc:sldMkLst>
          <pc:docMk/>
          <pc:sldMk cId="0" sldId="295"/>
        </pc:sldMkLst>
        <pc:spChg chg="del mod">
          <ac:chgData name="Evert Jan van Brussel" userId="79b5b7a0-27c9-4904-9b9a-f37d1f65f7f1" providerId="ADAL" clId="{DF177B4B-3FC1-4705-BD6D-5BBC76313B7A}" dt="2020-01-10T07:36:52.621" v="86" actId="478"/>
          <ac:spMkLst>
            <pc:docMk/>
            <pc:sldMk cId="0" sldId="295"/>
            <ac:spMk id="19458" creationId="{4BD75E18-F212-4165-A3D3-3C915B3B3773}"/>
          </ac:spMkLst>
        </pc:spChg>
        <pc:spChg chg="mod">
          <ac:chgData name="Evert Jan van Brussel" userId="79b5b7a0-27c9-4904-9b9a-f37d1f65f7f1" providerId="ADAL" clId="{DF177B4B-3FC1-4705-BD6D-5BBC76313B7A}" dt="2020-01-10T07:36:41.228" v="83" actId="255"/>
          <ac:spMkLst>
            <pc:docMk/>
            <pc:sldMk cId="0" sldId="295"/>
            <ac:spMk id="19459" creationId="{FC44AA31-48BC-4560-88E5-C3C739A6AA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4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49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77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21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01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15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06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15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28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5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4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8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38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15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72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69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7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D79053-56C0-4340-93A4-A7F627BF25A0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80C65D-7DCC-4E32-9B7D-64B704DEF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170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gplA6pq9c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D1530-2218-4002-84BE-C738B3F51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Luchtwegen deel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40A026-5258-423A-9FED-FCC021F64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42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C44AA31-48BC-4560-88E5-C3C739A6A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88392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endParaRPr lang="nl-NL" altLang="nl-NL" dirty="0"/>
          </a:p>
          <a:p>
            <a:pPr marL="609600" indent="-609600">
              <a:lnSpc>
                <a:spcPct val="90000"/>
              </a:lnSpc>
            </a:pPr>
            <a:r>
              <a:rPr lang="nl-NL" altLang="nl-NL" sz="2800" dirty="0"/>
              <a:t>Respiratie = ademhaling</a:t>
            </a:r>
          </a:p>
          <a:p>
            <a:pPr marL="609600" indent="-609600">
              <a:lnSpc>
                <a:spcPct val="90000"/>
              </a:lnSpc>
            </a:pPr>
            <a:endParaRPr lang="nl-NL" altLang="nl-NL" sz="2800" dirty="0"/>
          </a:p>
          <a:p>
            <a:pPr marL="609600" indent="-609600">
              <a:lnSpc>
                <a:spcPct val="90000"/>
              </a:lnSpc>
            </a:pPr>
            <a:r>
              <a:rPr lang="nl-NL" altLang="nl-NL" sz="2800" dirty="0"/>
              <a:t>Inademing  = inspiratie</a:t>
            </a:r>
          </a:p>
          <a:p>
            <a:pPr marL="609600" indent="-609600">
              <a:lnSpc>
                <a:spcPct val="90000"/>
              </a:lnSpc>
            </a:pPr>
            <a:r>
              <a:rPr lang="nl-NL" altLang="nl-NL" sz="2800" dirty="0"/>
              <a:t>Uitademing = expiratie</a:t>
            </a:r>
          </a:p>
          <a:p>
            <a:pPr marL="609600" indent="-609600">
              <a:lnSpc>
                <a:spcPct val="90000"/>
              </a:lnSpc>
            </a:pPr>
            <a:endParaRPr lang="nl-NL" altLang="nl-NL" sz="28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nl-NL" altLang="nl-NL" sz="2800" dirty="0"/>
              <a:t>2 manieren van ademhalen: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nl-NL" altLang="nl-NL" sz="2800" dirty="0"/>
              <a:t>Buikademhaling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nl-NL" altLang="nl-NL" sz="2800" dirty="0"/>
              <a:t>Borstademhaling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nl-NL" alt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16F183F-BBD5-4CE9-9F0B-B89FA2ABF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2" y="409576"/>
            <a:ext cx="8534400" cy="2066924"/>
          </a:xfrm>
        </p:spPr>
        <p:txBody>
          <a:bodyPr/>
          <a:lstStyle/>
          <a:p>
            <a:pPr eaLnBrk="1" hangingPunct="1"/>
            <a:r>
              <a:rPr lang="nl-NL" altLang="nl-NL" dirty="0"/>
              <a:t>Inademen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2BE2749-B200-476B-828E-0004EAE7E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8839200" cy="5181600"/>
          </a:xfrm>
        </p:spPr>
        <p:txBody>
          <a:bodyPr/>
          <a:lstStyle/>
          <a:p>
            <a:pPr eaLnBrk="1" hangingPunct="1"/>
            <a:r>
              <a:rPr lang="nl-NL" altLang="nl-NL" sz="2400" dirty="0"/>
              <a:t>Buikademhaling </a:t>
            </a:r>
            <a:r>
              <a:rPr lang="nl-NL" altLang="nl-NL" sz="2400" dirty="0">
                <a:sym typeface="Wingdings" panose="05000000000000000000" pitchFamily="2" charset="2"/>
              </a:rPr>
              <a:t> aanspannen middenrif</a:t>
            </a:r>
          </a:p>
          <a:p>
            <a:pPr eaLnBrk="1" hangingPunct="1"/>
            <a:endParaRPr lang="nl-NL" altLang="nl-NL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nl-NL" altLang="nl-NL" sz="2400" dirty="0">
                <a:sym typeface="Wingdings" panose="05000000000000000000" pitchFamily="2" charset="2"/>
              </a:rPr>
              <a:t>Borstademhaling  aanspannen uitwendige 				   tussenribspieren</a:t>
            </a:r>
            <a:br>
              <a:rPr lang="nl-NL" altLang="nl-NL" sz="2400" dirty="0">
                <a:sym typeface="Wingdings" panose="05000000000000000000" pitchFamily="2" charset="2"/>
              </a:rPr>
            </a:br>
            <a:r>
              <a:rPr lang="nl-NL" altLang="nl-NL" sz="2400" dirty="0">
                <a:sym typeface="Wingdings" panose="05000000000000000000" pitchFamily="2" charset="2"/>
              </a:rPr>
              <a:t>				 </a:t>
            </a:r>
            <a:r>
              <a:rPr lang="nl-NL" altLang="nl-NL" sz="2400" dirty="0" err="1">
                <a:sym typeface="Wingdings" panose="05000000000000000000" pitchFamily="2" charset="2"/>
              </a:rPr>
              <a:t>hulpademhalingspieren</a:t>
            </a:r>
            <a:r>
              <a:rPr lang="nl-NL" altLang="nl-NL" sz="2400" dirty="0">
                <a:sym typeface="Wingdings" panose="05000000000000000000" pitchFamily="2" charset="2"/>
              </a:rPr>
              <a:t> 				   bij diepe inademing</a:t>
            </a:r>
          </a:p>
          <a:p>
            <a:pPr eaLnBrk="1" hangingPunct="1"/>
            <a:endParaRPr lang="nl-NL" altLang="nl-NL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nl-NL" altLang="nl-NL" sz="2400" dirty="0">
                <a:sym typeface="Wingdings" panose="05000000000000000000" pitchFamily="2" charset="2"/>
              </a:rPr>
              <a:t>Inademen is actief proces, spieren spannen aan  kost energie!</a:t>
            </a:r>
          </a:p>
          <a:p>
            <a:pPr eaLnBrk="1" hangingPunct="1">
              <a:buFontTx/>
              <a:buNone/>
            </a:pPr>
            <a:endParaRPr lang="nl-NL" altLang="nl-NL" dirty="0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C1703473-622B-4851-A204-C20DA85513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267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C932F15-55F1-427C-9AD9-1C6C6B80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76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/>
              <a:t>Spieren in de hals en schoudergordel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33EC34-66C0-42CF-B8C1-CB47835A2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2" y="504826"/>
            <a:ext cx="8534400" cy="1714499"/>
          </a:xfrm>
        </p:spPr>
        <p:txBody>
          <a:bodyPr/>
          <a:lstStyle/>
          <a:p>
            <a:pPr eaLnBrk="1" hangingPunct="1"/>
            <a:r>
              <a:rPr lang="nl-NL" altLang="nl-NL" dirty="0"/>
              <a:t>Uitademen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E4DC5B6-E435-489A-A723-A60641EA9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067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400" dirty="0"/>
              <a:t>Buikademhaling  </a:t>
            </a:r>
            <a:r>
              <a:rPr lang="nl-NL" altLang="nl-NL" sz="2400" dirty="0">
                <a:sym typeface="Wingdings" panose="05000000000000000000" pitchFamily="2" charset="2"/>
              </a:rPr>
              <a:t> middenrif ontspant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>
                <a:sym typeface="Wingdings" panose="05000000000000000000" pitchFamily="2" charset="2"/>
              </a:rPr>
              <a:t>Borstademhaling  uitwendige 							tussenribspieren ontspannen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400" dirty="0"/>
              <a:t>Rustig uitademen kost geen energie</a:t>
            </a:r>
            <a:r>
              <a:rPr lang="nl-NL" altLang="nl-NL" sz="2400" dirty="0">
                <a:sym typeface="Wingdings" panose="05000000000000000000" pitchFamily="2" charset="2"/>
              </a:rPr>
              <a:t> spieren ontspannen!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400" dirty="0">
                <a:sym typeface="Wingdings" panose="05000000000000000000" pitchFamily="2" charset="2"/>
              </a:rPr>
              <a:t>Uitzondering geforceerd uitademen 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400" dirty="0">
                <a:sym typeface="Wingdings" panose="05000000000000000000" pitchFamily="2" charset="2"/>
              </a:rPr>
              <a:t>		buikspieren en inwendige tussenribspieren 	spannen aan</a:t>
            </a:r>
            <a:endParaRPr lang="nl-NL" altLang="nl-N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demhaling">
            <a:extLst>
              <a:ext uri="{FF2B5EF4-FFF2-40B4-BE49-F238E27FC236}">
                <a16:creationId xmlns:a16="http://schemas.microsoft.com/office/drawing/2014/main" id="{43D0F71D-0794-4B9E-9100-54D08937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87630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C72A36-A71A-4866-9EA3-F6E9C35EA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2" y="228600"/>
            <a:ext cx="8534400" cy="1685925"/>
          </a:xfrm>
        </p:spPr>
        <p:txBody>
          <a:bodyPr/>
          <a:lstStyle/>
          <a:p>
            <a:pPr eaLnBrk="1" hangingPunct="1"/>
            <a:r>
              <a:rPr lang="nl-NL" altLang="nl-NL" dirty="0"/>
              <a:t>Ademcentrum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1DB821C-8E92-42DE-9B61-F36537051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2" y="2114550"/>
            <a:ext cx="85344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/>
              <a:t>Groep cellen in hersenstam</a:t>
            </a:r>
          </a:p>
          <a:p>
            <a:pPr eaLnBrk="1" hangingPunct="1"/>
            <a:r>
              <a:rPr lang="nl-NL" altLang="nl-NL" sz="2400" dirty="0"/>
              <a:t>Regelt de ademhaling</a:t>
            </a:r>
          </a:p>
          <a:p>
            <a:pPr eaLnBrk="1" hangingPunct="1"/>
            <a:r>
              <a:rPr lang="nl-NL" altLang="nl-NL" sz="2400" dirty="0"/>
              <a:t>Reageert op koolstofdioxide in het bloed (nauwelijks op zuurstof!)</a:t>
            </a:r>
          </a:p>
          <a:p>
            <a:pPr eaLnBrk="1" hangingPunct="1"/>
            <a:endParaRPr lang="nl-NL" altLang="nl-NL" sz="2400" dirty="0"/>
          </a:p>
          <a:p>
            <a:pPr eaLnBrk="1" hangingPunct="1"/>
            <a:r>
              <a:rPr lang="nl-NL" altLang="nl-NL" sz="2400" dirty="0"/>
              <a:t>Krijgt info van aorta/halsslagader, daar zitten chemoreceptoren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699D0B-593F-4C5A-84B8-DA2E7CF4C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Luchtsamenstelling</a:t>
            </a:r>
          </a:p>
        </p:txBody>
      </p:sp>
      <p:pic>
        <p:nvPicPr>
          <p:cNvPr id="24579" name="Picture 4" descr="luchtsamenstelling">
            <a:extLst>
              <a:ext uri="{FF2B5EF4-FFF2-40B4-BE49-F238E27FC236}">
                <a16:creationId xmlns:a16="http://schemas.microsoft.com/office/drawing/2014/main" id="{255E32D8-F1DD-44F4-9313-0E94E54D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89042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A35F480-95E0-4D71-BA67-095A2C3C5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Ademfrequentie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CB98463-79AC-446B-8407-1388C7D9E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nl-NL" altLang="nl-NL" sz="2400" dirty="0"/>
              <a:t>Ademfrequentie </a:t>
            </a:r>
            <a:r>
              <a:rPr lang="nl-NL" altLang="nl-NL" sz="2400" dirty="0">
                <a:sym typeface="Wingdings" panose="05000000000000000000" pitchFamily="2" charset="2"/>
              </a:rPr>
              <a:t> hoe vaak je per minuut ademhaalt  15x in rust</a:t>
            </a:r>
          </a:p>
          <a:p>
            <a:pPr eaLnBrk="1" hangingPunct="1">
              <a:buFontTx/>
              <a:buNone/>
            </a:pPr>
            <a:endParaRPr lang="nl-NL" altLang="nl-NL" sz="24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nl-NL" altLang="nl-NL" sz="2400" dirty="0">
                <a:sym typeface="Wingdings" panose="05000000000000000000" pitchFamily="2" charset="2"/>
              </a:rPr>
              <a:t>Ademminuutvolume (AMV)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ym typeface="Wingdings" panose="05000000000000000000" pitchFamily="2" charset="2"/>
              </a:rPr>
              <a:t>	 hoeveelheid lucht die je per minuut inademt(of uitademt)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ym typeface="Wingdings" panose="05000000000000000000" pitchFamily="2" charset="2"/>
              </a:rPr>
              <a:t>	 meet je met spirometer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ym typeface="Wingdings" panose="05000000000000000000" pitchFamily="2" charset="2"/>
              </a:rPr>
              <a:t>	 7,5 tot 100 liter</a:t>
            </a:r>
            <a:endParaRPr lang="nl-NL" altLang="nl-NL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667A8D5-7E7F-4F05-A9F2-653B44922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2" y="190501"/>
            <a:ext cx="8534400" cy="1943100"/>
          </a:xfrm>
        </p:spPr>
        <p:txBody>
          <a:bodyPr/>
          <a:lstStyle/>
          <a:p>
            <a:pPr eaLnBrk="1" hangingPunct="1"/>
            <a:r>
              <a:rPr lang="nl-NL" altLang="nl-NL" dirty="0"/>
              <a:t>Onderbreken ademautomatisme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AEAB37-4F69-49EE-BF32-0B7F4FFB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71650"/>
            <a:ext cx="8229600" cy="4781549"/>
          </a:xfrm>
        </p:spPr>
        <p:txBody>
          <a:bodyPr/>
          <a:lstStyle/>
          <a:p>
            <a:pPr eaLnBrk="1" hangingPunct="1"/>
            <a:r>
              <a:rPr lang="nl-NL" altLang="nl-NL" dirty="0"/>
              <a:t>Zuchten</a:t>
            </a:r>
          </a:p>
          <a:p>
            <a:pPr eaLnBrk="1" hangingPunct="1"/>
            <a:r>
              <a:rPr lang="nl-NL" altLang="nl-NL" dirty="0"/>
              <a:t>Geeuwen</a:t>
            </a:r>
          </a:p>
          <a:p>
            <a:pPr eaLnBrk="1" hangingPunct="1"/>
            <a:r>
              <a:rPr lang="nl-NL" altLang="nl-NL" dirty="0"/>
              <a:t>Slikken</a:t>
            </a:r>
          </a:p>
          <a:p>
            <a:pPr eaLnBrk="1" hangingPunct="1"/>
            <a:r>
              <a:rPr lang="nl-NL" altLang="nl-NL" dirty="0"/>
              <a:t>Niezen</a:t>
            </a:r>
          </a:p>
          <a:p>
            <a:pPr eaLnBrk="1" hangingPunct="1"/>
            <a:r>
              <a:rPr lang="nl-NL" altLang="nl-NL" dirty="0"/>
              <a:t>Hoesten</a:t>
            </a:r>
          </a:p>
          <a:p>
            <a:pPr eaLnBrk="1" hangingPunct="1"/>
            <a:r>
              <a:rPr lang="nl-NL" altLang="nl-NL" dirty="0"/>
              <a:t>Hikken</a:t>
            </a:r>
          </a:p>
          <a:p>
            <a:pPr eaLnBrk="1" hangingPunct="1"/>
            <a:r>
              <a:rPr lang="nl-NL" altLang="nl-NL" dirty="0"/>
              <a:t>Braken</a:t>
            </a:r>
          </a:p>
          <a:p>
            <a:pPr eaLnBrk="1" hangingPunct="1"/>
            <a:r>
              <a:rPr lang="nl-NL" altLang="nl-NL" dirty="0"/>
              <a:t>persen</a:t>
            </a:r>
          </a:p>
          <a:p>
            <a:pPr eaLnBrk="1" hangingPunct="1"/>
            <a:endParaRPr lang="nl-NL" alt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A76C8-CC9B-41C7-A0AC-08C1E468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2847"/>
            <a:ext cx="8534400" cy="1507067"/>
          </a:xfrm>
        </p:spPr>
        <p:txBody>
          <a:bodyPr/>
          <a:lstStyle/>
          <a:p>
            <a:r>
              <a:rPr lang="nl-NL" dirty="0"/>
              <a:t>Longziekten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4D88F4-C91A-4414-97D0-F2B36F92E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73968"/>
            <a:ext cx="8534400" cy="3615267"/>
          </a:xfrm>
        </p:spPr>
        <p:txBody>
          <a:bodyPr>
            <a:normAutofit fontScale="40000" lnSpcReduction="20000"/>
          </a:bodyPr>
          <a:lstStyle/>
          <a:p>
            <a:r>
              <a:rPr lang="nl-NL" sz="2900" dirty="0">
                <a:solidFill>
                  <a:schemeClr val="bg1"/>
                </a:solidFill>
              </a:rPr>
              <a:t>Longziekten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COPD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Longontsteking 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Hooikoorts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Astma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Longembolie 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Bronchitis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Taaislijmziekte </a:t>
            </a:r>
          </a:p>
          <a:p>
            <a:pPr lvl="1"/>
            <a:r>
              <a:rPr lang="nl-NL" sz="2900" dirty="0">
                <a:solidFill>
                  <a:schemeClr val="bg1"/>
                </a:solidFill>
              </a:rPr>
              <a:t>Klaplong</a:t>
            </a:r>
          </a:p>
          <a:p>
            <a:r>
              <a:rPr lang="nl-NL" sz="2900" dirty="0">
                <a:solidFill>
                  <a:schemeClr val="bg1"/>
                </a:solidFill>
              </a:rPr>
              <a:t>Wat is de ziekte?</a:t>
            </a:r>
          </a:p>
          <a:p>
            <a:r>
              <a:rPr lang="nl-NL" sz="2900" dirty="0">
                <a:solidFill>
                  <a:schemeClr val="bg1"/>
                </a:solidFill>
              </a:rPr>
              <a:t>Hoe wordt hij veroorzaakt?</a:t>
            </a:r>
          </a:p>
          <a:p>
            <a:r>
              <a:rPr lang="nl-NL" sz="2900" dirty="0">
                <a:solidFill>
                  <a:schemeClr val="bg1"/>
                </a:solidFill>
              </a:rPr>
              <a:t>Hulpmiddelen.</a:t>
            </a:r>
          </a:p>
          <a:p>
            <a:r>
              <a:rPr lang="nl-NL" sz="2900" dirty="0">
                <a:solidFill>
                  <a:schemeClr val="bg1"/>
                </a:solidFill>
              </a:rPr>
              <a:t>Wat kan dit betekenen voor de tandartspraktijk?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0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E7299-F283-4472-B1E1-23BF749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41773"/>
            <a:ext cx="8534400" cy="1507067"/>
          </a:xfrm>
        </p:spPr>
        <p:txBody>
          <a:bodyPr/>
          <a:lstStyle/>
          <a:p>
            <a:r>
              <a:rPr lang="nl-NL" dirty="0"/>
              <a:t>Voor we beginnen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4B0CD-E1F7-41D4-BE36-CE43F5F6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48840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Welkom.</a:t>
            </a:r>
          </a:p>
          <a:p>
            <a:r>
              <a:rPr lang="nl-NL" sz="2800" dirty="0">
                <a:solidFill>
                  <a:schemeClr val="bg1"/>
                </a:solidFill>
              </a:rPr>
              <a:t>Vorige keer?</a:t>
            </a:r>
          </a:p>
          <a:p>
            <a:r>
              <a:rPr lang="nl-NL" sz="2800" dirty="0">
                <a:solidFill>
                  <a:schemeClr val="bg1"/>
                </a:solidFill>
                <a:hlinkClick r:id="rId2"/>
              </a:rPr>
              <a:t>https://www.youtube.com/watch?v=gplA6pq9cOs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Theorie longen</a:t>
            </a:r>
          </a:p>
          <a:p>
            <a:r>
              <a:rPr lang="nl-NL" sz="2800" dirty="0">
                <a:solidFill>
                  <a:schemeClr val="bg1"/>
                </a:solidFill>
              </a:rPr>
              <a:t>Opdrachten maken</a:t>
            </a:r>
          </a:p>
          <a:p>
            <a:r>
              <a:rPr lang="nl-NL" sz="2800" dirty="0" err="1">
                <a:solidFill>
                  <a:schemeClr val="bg1"/>
                </a:solidFill>
              </a:rPr>
              <a:t>Kahoot</a:t>
            </a:r>
            <a:r>
              <a:rPr lang="nl-NL" sz="2800" dirty="0">
                <a:solidFill>
                  <a:schemeClr val="bg1"/>
                </a:solidFill>
              </a:rPr>
              <a:t> longen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docent camera">
            <a:extLst>
              <a:ext uri="{FF2B5EF4-FFF2-40B4-BE49-F238E27FC236}">
                <a16:creationId xmlns:a16="http://schemas.microsoft.com/office/drawing/2014/main" id="{F3859E7E-CFCC-445B-89EA-A1289B3B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58" y="641773"/>
            <a:ext cx="2449830" cy="35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0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7C3C-20BB-493E-B419-248B1DA5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2" y="510538"/>
            <a:ext cx="8534400" cy="1507067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0266DE-5C4F-4334-ADA5-646CDEE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2" y="1583265"/>
            <a:ext cx="9442768" cy="4526280"/>
          </a:xfrm>
        </p:spPr>
        <p:txBody>
          <a:bodyPr>
            <a:normAutofit fontScale="70000" lnSpcReduction="20000"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Longen </a:t>
            </a:r>
          </a:p>
          <a:p>
            <a:r>
              <a:rPr lang="nl-NL" sz="2800" dirty="0">
                <a:solidFill>
                  <a:schemeClr val="bg1"/>
                </a:solidFill>
              </a:rPr>
              <a:t>Luchtpijp</a:t>
            </a:r>
          </a:p>
          <a:p>
            <a:r>
              <a:rPr lang="nl-NL" sz="2800" dirty="0">
                <a:solidFill>
                  <a:schemeClr val="bg1"/>
                </a:solidFill>
              </a:rPr>
              <a:t>Bronchiën</a:t>
            </a:r>
          </a:p>
          <a:p>
            <a:r>
              <a:rPr lang="nl-NL" sz="2800" dirty="0">
                <a:solidFill>
                  <a:schemeClr val="bg1"/>
                </a:solidFill>
              </a:rPr>
              <a:t>Longblaasjes</a:t>
            </a:r>
          </a:p>
          <a:p>
            <a:r>
              <a:rPr lang="nl-NL" sz="2800" dirty="0">
                <a:solidFill>
                  <a:schemeClr val="bg1"/>
                </a:solidFill>
              </a:rPr>
              <a:t>Zuurstof</a:t>
            </a:r>
          </a:p>
          <a:p>
            <a:r>
              <a:rPr lang="nl-NL" sz="2800" dirty="0">
                <a:solidFill>
                  <a:schemeClr val="bg1"/>
                </a:solidFill>
              </a:rPr>
              <a:t>Longvlies</a:t>
            </a:r>
          </a:p>
          <a:p>
            <a:r>
              <a:rPr lang="nl-NL" sz="2800" dirty="0">
                <a:solidFill>
                  <a:schemeClr val="bg1"/>
                </a:solidFill>
              </a:rPr>
              <a:t>Opdrachten  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Leerdoelen:</a:t>
            </a:r>
          </a:p>
          <a:p>
            <a:pPr lvl="1"/>
            <a:r>
              <a:rPr lang="nl-NL" sz="2400" dirty="0">
                <a:solidFill>
                  <a:schemeClr val="bg1"/>
                </a:solidFill>
              </a:rPr>
              <a:t>Ik kan de weg beschrijven die ingeademde lucht neemt, met alle onderdelen.</a:t>
            </a:r>
          </a:p>
          <a:p>
            <a:pPr lvl="1"/>
            <a:r>
              <a:rPr lang="nl-NL" sz="2400" dirty="0">
                <a:solidFill>
                  <a:schemeClr val="bg1"/>
                </a:solidFill>
              </a:rPr>
              <a:t>Ik kan schematisch tekenen hoe zuurstof via het longepitheel in ons bloed komt.</a:t>
            </a:r>
          </a:p>
          <a:p>
            <a:pPr lvl="1"/>
            <a:r>
              <a:rPr lang="nl-NL" sz="2400" dirty="0">
                <a:solidFill>
                  <a:schemeClr val="bg1"/>
                </a:solidFill>
              </a:rPr>
              <a:t>Ik beschrijf een longziekte en het effect ervan binnen mijn werkveld.</a:t>
            </a:r>
          </a:p>
        </p:txBody>
      </p:sp>
    </p:spTree>
    <p:extLst>
      <p:ext uri="{BB962C8B-B14F-4D97-AF65-F5344CB8AC3E}">
        <p14:creationId xmlns:p14="http://schemas.microsoft.com/office/powerpoint/2010/main" val="35422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678E6-2702-41F4-9811-3B7F547E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98" y="20319"/>
            <a:ext cx="8534400" cy="1507067"/>
          </a:xfrm>
        </p:spPr>
        <p:txBody>
          <a:bodyPr>
            <a:normAutofit/>
          </a:bodyPr>
          <a:lstStyle/>
          <a:p>
            <a:r>
              <a:rPr lang="nl-NL" sz="4400" dirty="0"/>
              <a:t>Longen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E2431-A7AF-4DCA-9970-A099832D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2468880"/>
            <a:ext cx="8534400" cy="3615267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2" descr="longen">
            <a:extLst>
              <a:ext uri="{FF2B5EF4-FFF2-40B4-BE49-F238E27FC236}">
                <a16:creationId xmlns:a16="http://schemas.microsoft.com/office/drawing/2014/main" id="{E4428DE9-3955-45D9-8B02-A4315336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5" y="545253"/>
            <a:ext cx="4265258" cy="63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40C514F-C933-4103-A4E5-A11B6BEF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2" y="1429173"/>
            <a:ext cx="6442243" cy="36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0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51B29-C7FC-4C3B-8EC3-6DC8C901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72" y="592667"/>
            <a:ext cx="8534400" cy="1507067"/>
          </a:xfrm>
        </p:spPr>
        <p:txBody>
          <a:bodyPr/>
          <a:lstStyle/>
          <a:p>
            <a:r>
              <a:rPr lang="nl-NL" dirty="0"/>
              <a:t>luchtpijp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9F867C-EDCD-4345-A6CE-8EEF3BAC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72" y="2451098"/>
            <a:ext cx="8534400" cy="3615267"/>
          </a:xfrm>
        </p:spPr>
        <p:txBody>
          <a:bodyPr/>
          <a:lstStyle/>
          <a:p>
            <a:r>
              <a:rPr lang="nl-NL" sz="2800" dirty="0">
                <a:solidFill>
                  <a:schemeClr val="bg1"/>
                </a:solidFill>
              </a:rPr>
              <a:t>Trachea</a:t>
            </a:r>
          </a:p>
          <a:p>
            <a:r>
              <a:rPr lang="nl-NL" sz="2800" dirty="0">
                <a:solidFill>
                  <a:schemeClr val="bg1"/>
                </a:solidFill>
              </a:rPr>
              <a:t>Strottenhoofd</a:t>
            </a:r>
          </a:p>
          <a:p>
            <a:r>
              <a:rPr lang="nl-NL" sz="2800" dirty="0">
                <a:solidFill>
                  <a:schemeClr val="bg1"/>
                </a:solidFill>
              </a:rPr>
              <a:t>Trilhaar – functie?</a:t>
            </a:r>
          </a:p>
          <a:p>
            <a:r>
              <a:rPr lang="nl-NL" sz="2800" dirty="0">
                <a:solidFill>
                  <a:schemeClr val="bg1"/>
                </a:solidFill>
              </a:rPr>
              <a:t>Hoofdbronchiën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3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FF418-DC7D-4B10-9672-45F20F0F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Bronchiën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47A4D-7078-40DE-AF99-15DB9C8E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2556933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Hoofdbronchiën</a:t>
            </a:r>
          </a:p>
          <a:p>
            <a:r>
              <a:rPr lang="nl-NL" sz="3200" dirty="0">
                <a:solidFill>
                  <a:schemeClr val="bg1"/>
                </a:solidFill>
              </a:rPr>
              <a:t>Vertakking – kwabben</a:t>
            </a:r>
          </a:p>
          <a:p>
            <a:r>
              <a:rPr lang="nl-NL" sz="3200" dirty="0" err="1">
                <a:solidFill>
                  <a:schemeClr val="bg1"/>
                </a:solidFill>
              </a:rPr>
              <a:t>Bronchiolen</a:t>
            </a:r>
            <a:endParaRPr lang="nl-NL" sz="3200" dirty="0">
              <a:solidFill>
                <a:schemeClr val="bg1"/>
              </a:solidFill>
            </a:endParaRPr>
          </a:p>
          <a:p>
            <a:pPr lvl="1"/>
            <a:r>
              <a:rPr lang="nl-NL" sz="3000" dirty="0">
                <a:solidFill>
                  <a:schemeClr val="bg1"/>
                </a:solidFill>
              </a:rPr>
              <a:t>Gladde spieren </a:t>
            </a:r>
          </a:p>
          <a:p>
            <a:r>
              <a:rPr lang="nl-NL" sz="3200" dirty="0">
                <a:solidFill>
                  <a:schemeClr val="bg1"/>
                </a:solidFill>
              </a:rPr>
              <a:t>Kraakbeen</a:t>
            </a:r>
          </a:p>
          <a:p>
            <a:r>
              <a:rPr lang="nl-NL" sz="3200" dirty="0">
                <a:solidFill>
                  <a:schemeClr val="bg1"/>
                </a:solidFill>
              </a:rPr>
              <a:t>trilhaarepitheel 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wiskundige boom">
            <a:extLst>
              <a:ext uri="{FF2B5EF4-FFF2-40B4-BE49-F238E27FC236}">
                <a16:creationId xmlns:a16="http://schemas.microsoft.com/office/drawing/2014/main" id="{29A13B84-A0E7-4704-9A17-8CCE22C4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4421"/>
            <a:ext cx="4856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E6221-FF74-414A-959B-0DF5FFD1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924982"/>
            <a:ext cx="8534400" cy="1507067"/>
          </a:xfrm>
        </p:spPr>
        <p:txBody>
          <a:bodyPr/>
          <a:lstStyle/>
          <a:p>
            <a:r>
              <a:rPr lang="nl-NL" dirty="0"/>
              <a:t>Longblaasje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7FF615-F2A7-4B0B-9A7A-D50C4EC7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2" y="2870198"/>
            <a:ext cx="8534400" cy="3615267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Bronchiolen</a:t>
            </a:r>
            <a:r>
              <a:rPr lang="nl-NL" dirty="0">
                <a:solidFill>
                  <a:schemeClr val="bg1"/>
                </a:solidFill>
              </a:rPr>
              <a:t> – longtrechtertje </a:t>
            </a:r>
          </a:p>
          <a:p>
            <a:r>
              <a:rPr lang="nl-NL" dirty="0">
                <a:solidFill>
                  <a:schemeClr val="bg1"/>
                </a:solidFill>
              </a:rPr>
              <a:t>Alveolen</a:t>
            </a:r>
          </a:p>
          <a:p>
            <a:r>
              <a:rPr lang="nl-NL" dirty="0">
                <a:solidFill>
                  <a:schemeClr val="bg1"/>
                </a:solidFill>
              </a:rPr>
              <a:t>900 miljoen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AA541D-0192-4FF4-8506-86D574454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5" t="31095" r="26708" b="8041"/>
          <a:stretch/>
        </p:blipFill>
        <p:spPr>
          <a:xfrm>
            <a:off x="4579246" y="924982"/>
            <a:ext cx="6680892" cy="478438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991797-2A43-4A13-BEF9-F04419B4D4E7}"/>
              </a:ext>
            </a:extLst>
          </p:cNvPr>
          <p:cNvSpPr txBox="1"/>
          <p:nvPr/>
        </p:nvSpPr>
        <p:spPr>
          <a:xfrm>
            <a:off x="8734425" y="5838825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Pearson; </a:t>
            </a:r>
            <a:r>
              <a:rPr lang="nl-NL" dirty="0" err="1"/>
              <a:t>Biology</a:t>
            </a:r>
            <a:r>
              <a:rPr lang="nl-NL" dirty="0"/>
              <a:t> A Global Approach</a:t>
            </a:r>
          </a:p>
        </p:txBody>
      </p:sp>
    </p:spTree>
    <p:extLst>
      <p:ext uri="{BB962C8B-B14F-4D97-AF65-F5344CB8AC3E}">
        <p14:creationId xmlns:p14="http://schemas.microsoft.com/office/powerpoint/2010/main" val="131926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4F625-ECD1-4715-ABE3-C16E9ADB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O2 – CO2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B7A6D9-8675-4711-9F74-C11B2FE8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46421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Diffusie</a:t>
            </a:r>
          </a:p>
          <a:p>
            <a:r>
              <a:rPr lang="nl-NL" dirty="0">
                <a:solidFill>
                  <a:schemeClr val="bg1"/>
                </a:solidFill>
              </a:rPr>
              <a:t>Laag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hoog </a:t>
            </a:r>
          </a:p>
          <a:p>
            <a:r>
              <a:rPr lang="nl-NL" dirty="0">
                <a:solidFill>
                  <a:schemeClr val="bg1"/>
                </a:solidFill>
              </a:rPr>
              <a:t>Tekening bord</a:t>
            </a:r>
          </a:p>
          <a:p>
            <a:r>
              <a:rPr lang="nl-NL" dirty="0">
                <a:solidFill>
                  <a:schemeClr val="bg1"/>
                </a:solidFill>
              </a:rPr>
              <a:t>Zuurstof voorziening bronchiën</a:t>
            </a: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Arteriale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bronchiales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Venea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bronchiales</a:t>
            </a:r>
            <a:r>
              <a:rPr lang="nl-NL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47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9FDB2-57F0-4609-A983-A506CFF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Longvlies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99B1B4-CBD2-4BEE-B78C-A5F6C186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Pleura </a:t>
            </a:r>
          </a:p>
          <a:p>
            <a:r>
              <a:rPr lang="nl-NL" sz="2400" dirty="0">
                <a:solidFill>
                  <a:schemeClr val="bg1"/>
                </a:solidFill>
              </a:rPr>
              <a:t>Apart </a:t>
            </a:r>
          </a:p>
          <a:p>
            <a:r>
              <a:rPr lang="nl-NL" sz="2400" dirty="0">
                <a:solidFill>
                  <a:schemeClr val="bg1"/>
                </a:solidFill>
              </a:rPr>
              <a:t>Binnen en buiten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Longblad 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Borstvlies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Pleuraholte &amp; pleuravocht </a:t>
            </a:r>
          </a:p>
          <a:p>
            <a:r>
              <a:rPr lang="nl-NL" sz="2400" dirty="0">
                <a:solidFill>
                  <a:schemeClr val="bg1"/>
                </a:solidFill>
              </a:rPr>
              <a:t>Longpoort – </a:t>
            </a:r>
            <a:r>
              <a:rPr lang="nl-NL" sz="2400" dirty="0" err="1">
                <a:solidFill>
                  <a:schemeClr val="bg1"/>
                </a:solidFill>
              </a:rPr>
              <a:t>longhilus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</a:p>
          <a:p>
            <a:r>
              <a:rPr lang="nl-NL" sz="2400" dirty="0">
                <a:solidFill>
                  <a:schemeClr val="bg1"/>
                </a:solidFill>
              </a:rPr>
              <a:t>pleurasinus</a:t>
            </a:r>
          </a:p>
        </p:txBody>
      </p:sp>
      <p:pic>
        <p:nvPicPr>
          <p:cNvPr id="5122" name="Picture 2" descr="De bronafbeelding bekijken">
            <a:extLst>
              <a:ext uri="{FF2B5EF4-FFF2-40B4-BE49-F238E27FC236}">
                <a16:creationId xmlns:a16="http://schemas.microsoft.com/office/drawing/2014/main" id="{F1DC656A-3549-4551-9445-D9AD2630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40" y="685800"/>
            <a:ext cx="4431877" cy="46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61705F-E7DE-4AF1-B923-0C7AC314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394" y="548551"/>
            <a:ext cx="3905938" cy="48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2db34446a554b0a14370ea19ec948a57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661ab7c2f8a86881459982f913f2498d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7E891D-A564-4F95-A179-7104BB74E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B4F7D-785A-4043-AB34-E66B02A05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4EE6B-349C-4BDE-95CF-342EE985E89D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0bfbde32-856c-4dfd-bc38-4322d606c322"/>
    <ds:schemaRef ds:uri="169eb86d-0fb8-4364-bb17-d27f6b2029d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2757</TotalTime>
  <Words>269</Words>
  <Application>Microsoft Office PowerPoint</Application>
  <PresentationFormat>Breedbeeld</PresentationFormat>
  <Paragraphs>116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Segment</vt:lpstr>
      <vt:lpstr>Luchtwegen deel 2</vt:lpstr>
      <vt:lpstr>Voor we beginnen</vt:lpstr>
      <vt:lpstr>programma</vt:lpstr>
      <vt:lpstr>Longen</vt:lpstr>
      <vt:lpstr>luchtpijp</vt:lpstr>
      <vt:lpstr>Bronchiën</vt:lpstr>
      <vt:lpstr>Longblaasje</vt:lpstr>
      <vt:lpstr>O2 – CO2</vt:lpstr>
      <vt:lpstr>Longvlies </vt:lpstr>
      <vt:lpstr>PowerPoint-presentatie</vt:lpstr>
      <vt:lpstr>Inademen</vt:lpstr>
      <vt:lpstr>Uitademen</vt:lpstr>
      <vt:lpstr>PowerPoint-presentatie</vt:lpstr>
      <vt:lpstr>Ademcentrum</vt:lpstr>
      <vt:lpstr>Luchtsamenstelling</vt:lpstr>
      <vt:lpstr>Ademfrequentie</vt:lpstr>
      <vt:lpstr>Onderbreken ademautomatisme</vt:lpstr>
      <vt:lpstr>Longziekten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Luchtwegen deel 2</dc:title>
  <dc:creator>matthijs zuidema</dc:creator>
  <cp:lastModifiedBy>Evert Jan van Brussel</cp:lastModifiedBy>
  <cp:revision>24</cp:revision>
  <dcterms:created xsi:type="dcterms:W3CDTF">2018-12-03T13:18:09Z</dcterms:created>
  <dcterms:modified xsi:type="dcterms:W3CDTF">2020-01-10T07:39:59Z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